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10287000" cx="18288000"/>
  <p:notesSz cx="6858000" cy="9144000"/>
  <p:embeddedFontLst>
    <p:embeddedFont>
      <p:font typeface="Montserrat"/>
      <p:bold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3" roundtripDataSignature="AMtx7miQqTC8GHPA+vOv7X2wOasFJODs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AAA99A5-DB32-43A9-8B9B-FBFB0609E3A5}">
  <a:tblStyle styleId="{DAAA99A5-DB32-43A9-8B9B-FBFB0609E3A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font" Target="fonts/Montserrat-boldItalic.fntdata"/><Relationship Id="rId10" Type="http://schemas.openxmlformats.org/officeDocument/2006/relationships/slide" Target="slides/slide4.xml"/><Relationship Id="rId21" Type="http://schemas.openxmlformats.org/officeDocument/2006/relationships/font" Target="fonts/Montserrat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3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10" Type="http://schemas.openxmlformats.org/officeDocument/2006/relationships/image" Target="../media/image6.png"/><Relationship Id="rId9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7.jpg"/><Relationship Id="rId8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Relationship Id="rId7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19.png"/><Relationship Id="rId6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6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2F3F4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-302809" y="6097219"/>
            <a:ext cx="6716675" cy="4462659"/>
          </a:xfrm>
          <a:custGeom>
            <a:rect b="b" l="l" r="r" t="t"/>
            <a:pathLst>
              <a:path extrusionOk="0" h="4462659" w="6716675">
                <a:moveTo>
                  <a:pt x="0" y="0"/>
                </a:moveTo>
                <a:lnTo>
                  <a:pt x="6716675" y="0"/>
                </a:lnTo>
                <a:lnTo>
                  <a:pt x="6716675" y="4462660"/>
                </a:lnTo>
                <a:lnTo>
                  <a:pt x="0" y="44626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2879" l="-4203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/>
          <p:nvPr/>
        </p:nvSpPr>
        <p:spPr>
          <a:xfrm rot="10800000">
            <a:off x="11928029" y="-331063"/>
            <a:ext cx="6536750" cy="4203644"/>
          </a:xfrm>
          <a:custGeom>
            <a:rect b="b" l="l" r="r" t="t"/>
            <a:pathLst>
              <a:path extrusionOk="0" h="4203644" w="6536750">
                <a:moveTo>
                  <a:pt x="0" y="0"/>
                </a:moveTo>
                <a:lnTo>
                  <a:pt x="6536750" y="0"/>
                </a:lnTo>
                <a:lnTo>
                  <a:pt x="6536750" y="4203644"/>
                </a:lnTo>
                <a:lnTo>
                  <a:pt x="0" y="42036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1069" l="-707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398371" y="7474406"/>
            <a:ext cx="4030989" cy="3055612"/>
          </a:xfrm>
          <a:custGeom>
            <a:rect b="b" l="l" r="r" t="t"/>
            <a:pathLst>
              <a:path extrusionOk="0" h="3055612" w="4030989">
                <a:moveTo>
                  <a:pt x="0" y="0"/>
                </a:moveTo>
                <a:lnTo>
                  <a:pt x="4030989" y="0"/>
                </a:lnTo>
                <a:lnTo>
                  <a:pt x="4030989" y="3055612"/>
                </a:lnTo>
                <a:lnTo>
                  <a:pt x="0" y="3055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4662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9144000" y="-128672"/>
            <a:ext cx="4030989" cy="2702976"/>
          </a:xfrm>
          <a:custGeom>
            <a:rect b="b" l="l" r="r" t="t"/>
            <a:pathLst>
              <a:path extrusionOk="0" h="2702976" w="4030989">
                <a:moveTo>
                  <a:pt x="0" y="0"/>
                </a:moveTo>
                <a:lnTo>
                  <a:pt x="4030989" y="0"/>
                </a:lnTo>
                <a:lnTo>
                  <a:pt x="4030989" y="2702976"/>
                </a:lnTo>
                <a:lnTo>
                  <a:pt x="0" y="27029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-5222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/>
          <p:nvPr/>
        </p:nvSpPr>
        <p:spPr>
          <a:xfrm rot="5400000">
            <a:off x="14590506" y="2051275"/>
            <a:ext cx="4866968" cy="3210049"/>
          </a:xfrm>
          <a:custGeom>
            <a:rect b="b" l="l" r="r" t="t"/>
            <a:pathLst>
              <a:path extrusionOk="0" h="3210049" w="4866968">
                <a:moveTo>
                  <a:pt x="0" y="0"/>
                </a:moveTo>
                <a:lnTo>
                  <a:pt x="4866967" y="0"/>
                </a:lnTo>
                <a:lnTo>
                  <a:pt x="4866967" y="3210049"/>
                </a:lnTo>
                <a:lnTo>
                  <a:pt x="0" y="32100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-2818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-135479" y="4306427"/>
            <a:ext cx="3907893" cy="4114800"/>
          </a:xfrm>
          <a:custGeom>
            <a:rect b="b" l="l" r="r" t="t"/>
            <a:pathLst>
              <a:path extrusionOk="0" h="4114800" w="3907893">
                <a:moveTo>
                  <a:pt x="0" y="0"/>
                </a:moveTo>
                <a:lnTo>
                  <a:pt x="3907893" y="0"/>
                </a:lnTo>
                <a:lnTo>
                  <a:pt x="39078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2454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1818468" y="1777257"/>
            <a:ext cx="14651100" cy="43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0">
                <a:solidFill>
                  <a:srgbClr val="152980"/>
                </a:solidFill>
                <a:latin typeface="Montserrat"/>
                <a:ea typeface="Montserrat"/>
                <a:cs typeface="Montserrat"/>
                <a:sym typeface="Montserrat"/>
              </a:rPr>
              <a:t>RENOVACIÓN TECNOLÓGICA</a:t>
            </a:r>
            <a:r>
              <a:rPr b="1" lang="en-US" sz="9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PARA LA COMUNIDAD DE </a:t>
            </a:r>
            <a:r>
              <a:rPr b="1" lang="en-US" sz="9500">
                <a:solidFill>
                  <a:srgbClr val="CB6CE6"/>
                </a:solidFill>
                <a:latin typeface="Montserrat"/>
                <a:ea typeface="Montserrat"/>
                <a:cs typeface="Montserrat"/>
                <a:sym typeface="Montserrat"/>
              </a:rPr>
              <a:t>“TRIBU DE MAMÁS”</a:t>
            </a:r>
            <a:r>
              <a:rPr b="1" lang="en-US" sz="9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6156416" y="6021019"/>
            <a:ext cx="5975167" cy="679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 CAPSTONE</a:t>
            </a:r>
            <a:endParaRPr/>
          </a:p>
        </p:txBody>
      </p:sp>
      <p:sp>
        <p:nvSpPr>
          <p:cNvPr id="92" name="Google Shape;92;p1"/>
          <p:cNvSpPr txBox="1"/>
          <p:nvPr/>
        </p:nvSpPr>
        <p:spPr>
          <a:xfrm>
            <a:off x="133881" y="7760075"/>
            <a:ext cx="11281505" cy="2398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68">
                <a:solidFill>
                  <a:srgbClr val="394250"/>
                </a:solidFill>
                <a:latin typeface="Arial"/>
                <a:ea typeface="Arial"/>
                <a:cs typeface="Arial"/>
                <a:sym typeface="Arial"/>
              </a:rPr>
              <a:t>Grupo 1: Nelly Becerra</a:t>
            </a:r>
            <a:endParaRPr/>
          </a:p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68">
                <a:solidFill>
                  <a:srgbClr val="394250"/>
                </a:solidFill>
                <a:latin typeface="Arial"/>
                <a:ea typeface="Arial"/>
                <a:cs typeface="Arial"/>
                <a:sym typeface="Arial"/>
              </a:rPr>
              <a:t>               Felipe Cáceres</a:t>
            </a:r>
            <a:endParaRPr/>
          </a:p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68">
                <a:solidFill>
                  <a:srgbClr val="394250"/>
                </a:solidFill>
                <a:latin typeface="Arial"/>
                <a:ea typeface="Arial"/>
                <a:cs typeface="Arial"/>
                <a:sym typeface="Arial"/>
              </a:rPr>
              <a:t>               Vladimir Chamorro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2F3F4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"/>
          <p:cNvSpPr/>
          <p:nvPr/>
        </p:nvSpPr>
        <p:spPr>
          <a:xfrm rot="-5400000">
            <a:off x="12494533" y="1334983"/>
            <a:ext cx="7127924" cy="4807452"/>
          </a:xfrm>
          <a:custGeom>
            <a:rect b="b" l="l" r="r" t="t"/>
            <a:pathLst>
              <a:path extrusionOk="0" h="4807452" w="7127924">
                <a:moveTo>
                  <a:pt x="0" y="0"/>
                </a:moveTo>
                <a:lnTo>
                  <a:pt x="7127924" y="0"/>
                </a:lnTo>
                <a:lnTo>
                  <a:pt x="7127924" y="4807451"/>
                </a:lnTo>
                <a:lnTo>
                  <a:pt x="0" y="48074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0000"/>
            </a:blip>
            <a:stretch>
              <a:fillRect b="-51347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0"/>
          <p:cNvSpPr/>
          <p:nvPr/>
        </p:nvSpPr>
        <p:spPr>
          <a:xfrm rot="10800000">
            <a:off x="-158360" y="-175708"/>
            <a:ext cx="3856914" cy="5082328"/>
          </a:xfrm>
          <a:custGeom>
            <a:rect b="b" l="l" r="r" t="t"/>
            <a:pathLst>
              <a:path extrusionOk="0" h="5082328" w="3856914">
                <a:moveTo>
                  <a:pt x="0" y="0"/>
                </a:moveTo>
                <a:lnTo>
                  <a:pt x="3856914" y="0"/>
                </a:lnTo>
                <a:lnTo>
                  <a:pt x="3856914" y="5082328"/>
                </a:lnTo>
                <a:lnTo>
                  <a:pt x="0" y="50823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2405" l="0" r="-12195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0"/>
          <p:cNvSpPr/>
          <p:nvPr/>
        </p:nvSpPr>
        <p:spPr>
          <a:xfrm>
            <a:off x="14141378" y="5018554"/>
            <a:ext cx="4320843" cy="5432475"/>
          </a:xfrm>
          <a:custGeom>
            <a:rect b="b" l="l" r="r" t="t"/>
            <a:pathLst>
              <a:path extrusionOk="0" h="5432475" w="4320843">
                <a:moveTo>
                  <a:pt x="0" y="0"/>
                </a:moveTo>
                <a:lnTo>
                  <a:pt x="4320843" y="0"/>
                </a:lnTo>
                <a:lnTo>
                  <a:pt x="4320843" y="5432475"/>
                </a:lnTo>
                <a:lnTo>
                  <a:pt x="0" y="54324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3228" l="0" r="-9812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0"/>
          <p:cNvSpPr/>
          <p:nvPr/>
        </p:nvSpPr>
        <p:spPr>
          <a:xfrm>
            <a:off x="-126639" y="8009563"/>
            <a:ext cx="6044024" cy="2473188"/>
          </a:xfrm>
          <a:custGeom>
            <a:rect b="b" l="l" r="r" t="t"/>
            <a:pathLst>
              <a:path extrusionOk="0" h="2473188" w="6044024">
                <a:moveTo>
                  <a:pt x="0" y="0"/>
                </a:moveTo>
                <a:lnTo>
                  <a:pt x="6044024" y="0"/>
                </a:lnTo>
                <a:lnTo>
                  <a:pt x="6044024" y="2473188"/>
                </a:lnTo>
                <a:lnTo>
                  <a:pt x="0" y="24731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28628" l="-1042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0"/>
          <p:cNvSpPr/>
          <p:nvPr/>
        </p:nvSpPr>
        <p:spPr>
          <a:xfrm>
            <a:off x="3261073" y="1283480"/>
            <a:ext cx="11765853" cy="8868512"/>
          </a:xfrm>
          <a:custGeom>
            <a:rect b="b" l="l" r="r" t="t"/>
            <a:pathLst>
              <a:path extrusionOk="0" h="8868512" w="11765853">
                <a:moveTo>
                  <a:pt x="0" y="0"/>
                </a:moveTo>
                <a:lnTo>
                  <a:pt x="11765854" y="0"/>
                </a:lnTo>
                <a:lnTo>
                  <a:pt x="11765854" y="8868512"/>
                </a:lnTo>
                <a:lnTo>
                  <a:pt x="0" y="8868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0"/>
          <p:cNvSpPr txBox="1"/>
          <p:nvPr/>
        </p:nvSpPr>
        <p:spPr>
          <a:xfrm>
            <a:off x="3586653" y="351732"/>
            <a:ext cx="11114695" cy="10965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9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MODELO DE DATOS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2F3F4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1"/>
          <p:cNvSpPr/>
          <p:nvPr/>
        </p:nvSpPr>
        <p:spPr>
          <a:xfrm rot="-5400000">
            <a:off x="13256851" y="5254021"/>
            <a:ext cx="6716675" cy="4462659"/>
          </a:xfrm>
          <a:custGeom>
            <a:rect b="b" l="l" r="r" t="t"/>
            <a:pathLst>
              <a:path extrusionOk="0" h="4462659" w="6716675">
                <a:moveTo>
                  <a:pt x="0" y="0"/>
                </a:moveTo>
                <a:lnTo>
                  <a:pt x="6716675" y="0"/>
                </a:lnTo>
                <a:lnTo>
                  <a:pt x="6716675" y="4462660"/>
                </a:lnTo>
                <a:lnTo>
                  <a:pt x="0" y="44626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2879" l="-4203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1"/>
          <p:cNvSpPr/>
          <p:nvPr/>
        </p:nvSpPr>
        <p:spPr>
          <a:xfrm rot="5400000">
            <a:off x="-1468529" y="820056"/>
            <a:ext cx="6536750" cy="4203644"/>
          </a:xfrm>
          <a:custGeom>
            <a:rect b="b" l="l" r="r" t="t"/>
            <a:pathLst>
              <a:path extrusionOk="0" h="4203644" w="6536750">
                <a:moveTo>
                  <a:pt x="0" y="0"/>
                </a:moveTo>
                <a:lnTo>
                  <a:pt x="6536749" y="0"/>
                </a:lnTo>
                <a:lnTo>
                  <a:pt x="6536749" y="4203644"/>
                </a:lnTo>
                <a:lnTo>
                  <a:pt x="0" y="42036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1069" l="-707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1"/>
          <p:cNvSpPr/>
          <p:nvPr/>
        </p:nvSpPr>
        <p:spPr>
          <a:xfrm rot="-5400000">
            <a:off x="15273357" y="2599208"/>
            <a:ext cx="4030989" cy="3055612"/>
          </a:xfrm>
          <a:custGeom>
            <a:rect b="b" l="l" r="r" t="t"/>
            <a:pathLst>
              <a:path extrusionOk="0" h="3055612" w="4030989">
                <a:moveTo>
                  <a:pt x="0" y="0"/>
                </a:moveTo>
                <a:lnTo>
                  <a:pt x="4030989" y="0"/>
                </a:lnTo>
                <a:lnTo>
                  <a:pt x="4030989" y="3055611"/>
                </a:lnTo>
                <a:lnTo>
                  <a:pt x="0" y="30556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4662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1"/>
          <p:cNvSpPr/>
          <p:nvPr/>
        </p:nvSpPr>
        <p:spPr>
          <a:xfrm rot="-5400000">
            <a:off x="-763592" y="5607300"/>
            <a:ext cx="4030989" cy="2702976"/>
          </a:xfrm>
          <a:custGeom>
            <a:rect b="b" l="l" r="r" t="t"/>
            <a:pathLst>
              <a:path extrusionOk="0" h="2702976" w="4030989">
                <a:moveTo>
                  <a:pt x="0" y="0"/>
                </a:moveTo>
                <a:lnTo>
                  <a:pt x="4030989" y="0"/>
                </a:lnTo>
                <a:lnTo>
                  <a:pt x="4030989" y="2702975"/>
                </a:lnTo>
                <a:lnTo>
                  <a:pt x="0" y="27029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-5222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1"/>
          <p:cNvSpPr/>
          <p:nvPr/>
        </p:nvSpPr>
        <p:spPr>
          <a:xfrm>
            <a:off x="1251903" y="-510732"/>
            <a:ext cx="4866968" cy="3210049"/>
          </a:xfrm>
          <a:custGeom>
            <a:rect b="b" l="l" r="r" t="t"/>
            <a:pathLst>
              <a:path extrusionOk="0" h="3210049" w="4866968">
                <a:moveTo>
                  <a:pt x="0" y="0"/>
                </a:moveTo>
                <a:lnTo>
                  <a:pt x="4866967" y="0"/>
                </a:lnTo>
                <a:lnTo>
                  <a:pt x="4866967" y="3210049"/>
                </a:lnTo>
                <a:lnTo>
                  <a:pt x="0" y="32100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-2818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1"/>
          <p:cNvSpPr/>
          <p:nvPr/>
        </p:nvSpPr>
        <p:spPr>
          <a:xfrm rot="-5400000">
            <a:off x="12696520" y="6665011"/>
            <a:ext cx="3907893" cy="4114800"/>
          </a:xfrm>
          <a:custGeom>
            <a:rect b="b" l="l" r="r" t="t"/>
            <a:pathLst>
              <a:path extrusionOk="0" h="4114800" w="3907893">
                <a:moveTo>
                  <a:pt x="0" y="0"/>
                </a:moveTo>
                <a:lnTo>
                  <a:pt x="3907894" y="0"/>
                </a:lnTo>
                <a:lnTo>
                  <a:pt x="39078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2454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1"/>
          <p:cNvSpPr txBox="1"/>
          <p:nvPr/>
        </p:nvSpPr>
        <p:spPr>
          <a:xfrm>
            <a:off x="3843872" y="4052953"/>
            <a:ext cx="10676691" cy="24668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8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399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DEMOSTRACIÓN DEL PROYECTO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2F3F4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2F3F4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3"/>
          <p:cNvSpPr/>
          <p:nvPr/>
        </p:nvSpPr>
        <p:spPr>
          <a:xfrm rot="5400000">
            <a:off x="-663143" y="5826527"/>
            <a:ext cx="5285341" cy="4206342"/>
          </a:xfrm>
          <a:custGeom>
            <a:rect b="b" l="l" r="r" t="t"/>
            <a:pathLst>
              <a:path extrusionOk="0" h="4206342" w="5285341">
                <a:moveTo>
                  <a:pt x="0" y="0"/>
                </a:moveTo>
                <a:lnTo>
                  <a:pt x="5285341" y="0"/>
                </a:lnTo>
                <a:lnTo>
                  <a:pt x="5285341" y="4206342"/>
                </a:lnTo>
                <a:lnTo>
                  <a:pt x="0" y="42063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8552" l="0" r="-2074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3"/>
          <p:cNvSpPr/>
          <p:nvPr/>
        </p:nvSpPr>
        <p:spPr>
          <a:xfrm>
            <a:off x="12417095" y="-264394"/>
            <a:ext cx="6062614" cy="7843467"/>
          </a:xfrm>
          <a:custGeom>
            <a:rect b="b" l="l" r="r" t="t"/>
            <a:pathLst>
              <a:path extrusionOk="0" h="7843467" w="6062614">
                <a:moveTo>
                  <a:pt x="0" y="0"/>
                </a:moveTo>
                <a:lnTo>
                  <a:pt x="6062614" y="0"/>
                </a:lnTo>
                <a:lnTo>
                  <a:pt x="6062614" y="7843467"/>
                </a:lnTo>
                <a:lnTo>
                  <a:pt x="0" y="78434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-59149" t="-422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3"/>
          <p:cNvSpPr/>
          <p:nvPr/>
        </p:nvSpPr>
        <p:spPr>
          <a:xfrm rot="2167144">
            <a:off x="14504497" y="5975894"/>
            <a:ext cx="4974598" cy="4808793"/>
          </a:xfrm>
          <a:custGeom>
            <a:rect b="b" l="l" r="r" t="t"/>
            <a:pathLst>
              <a:path extrusionOk="0" h="4808793" w="4974598">
                <a:moveTo>
                  <a:pt x="0" y="0"/>
                </a:moveTo>
                <a:lnTo>
                  <a:pt x="4974598" y="0"/>
                </a:lnTo>
                <a:lnTo>
                  <a:pt x="4974598" y="4808793"/>
                </a:lnTo>
                <a:lnTo>
                  <a:pt x="0" y="48087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1433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3"/>
          <p:cNvSpPr/>
          <p:nvPr/>
        </p:nvSpPr>
        <p:spPr>
          <a:xfrm>
            <a:off x="-153505" y="3874173"/>
            <a:ext cx="2450423" cy="3587427"/>
          </a:xfrm>
          <a:custGeom>
            <a:rect b="b" l="l" r="r" t="t"/>
            <a:pathLst>
              <a:path extrusionOk="0" h="3587427" w="2450423">
                <a:moveTo>
                  <a:pt x="0" y="0"/>
                </a:moveTo>
                <a:lnTo>
                  <a:pt x="2450423" y="0"/>
                </a:lnTo>
                <a:lnTo>
                  <a:pt x="2450423" y="3587427"/>
                </a:lnTo>
                <a:lnTo>
                  <a:pt x="0" y="35874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7316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3"/>
          <p:cNvSpPr/>
          <p:nvPr/>
        </p:nvSpPr>
        <p:spPr>
          <a:xfrm>
            <a:off x="5256683" y="3362305"/>
            <a:ext cx="7774635" cy="6120758"/>
          </a:xfrm>
          <a:custGeom>
            <a:rect b="b" l="l" r="r" t="t"/>
            <a:pathLst>
              <a:path extrusionOk="0" h="6120758" w="7774635">
                <a:moveTo>
                  <a:pt x="0" y="0"/>
                </a:moveTo>
                <a:lnTo>
                  <a:pt x="7774634" y="0"/>
                </a:lnTo>
                <a:lnTo>
                  <a:pt x="7774634" y="6120758"/>
                </a:lnTo>
                <a:lnTo>
                  <a:pt x="0" y="61207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3"/>
          <p:cNvSpPr txBox="1"/>
          <p:nvPr/>
        </p:nvSpPr>
        <p:spPr>
          <a:xfrm>
            <a:off x="1426578" y="1515804"/>
            <a:ext cx="6115817" cy="1202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CONCLUSIONES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2F3F4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4"/>
          <p:cNvSpPr/>
          <p:nvPr/>
        </p:nvSpPr>
        <p:spPr>
          <a:xfrm rot="-5400000">
            <a:off x="13256851" y="5254021"/>
            <a:ext cx="6716675" cy="4462659"/>
          </a:xfrm>
          <a:custGeom>
            <a:rect b="b" l="l" r="r" t="t"/>
            <a:pathLst>
              <a:path extrusionOk="0" h="4462659" w="6716675">
                <a:moveTo>
                  <a:pt x="0" y="0"/>
                </a:moveTo>
                <a:lnTo>
                  <a:pt x="6716675" y="0"/>
                </a:lnTo>
                <a:lnTo>
                  <a:pt x="6716675" y="4462660"/>
                </a:lnTo>
                <a:lnTo>
                  <a:pt x="0" y="44626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2879" l="-4203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4"/>
          <p:cNvSpPr/>
          <p:nvPr/>
        </p:nvSpPr>
        <p:spPr>
          <a:xfrm rot="5400000">
            <a:off x="-1468529" y="820056"/>
            <a:ext cx="6536750" cy="4203644"/>
          </a:xfrm>
          <a:custGeom>
            <a:rect b="b" l="l" r="r" t="t"/>
            <a:pathLst>
              <a:path extrusionOk="0" h="4203644" w="6536750">
                <a:moveTo>
                  <a:pt x="0" y="0"/>
                </a:moveTo>
                <a:lnTo>
                  <a:pt x="6536749" y="0"/>
                </a:lnTo>
                <a:lnTo>
                  <a:pt x="6536749" y="4203644"/>
                </a:lnTo>
                <a:lnTo>
                  <a:pt x="0" y="42036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1069" l="-707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4"/>
          <p:cNvSpPr/>
          <p:nvPr/>
        </p:nvSpPr>
        <p:spPr>
          <a:xfrm rot="-5400000">
            <a:off x="15273357" y="2599208"/>
            <a:ext cx="4030989" cy="3055612"/>
          </a:xfrm>
          <a:custGeom>
            <a:rect b="b" l="l" r="r" t="t"/>
            <a:pathLst>
              <a:path extrusionOk="0" h="3055612" w="4030989">
                <a:moveTo>
                  <a:pt x="0" y="0"/>
                </a:moveTo>
                <a:lnTo>
                  <a:pt x="4030989" y="0"/>
                </a:lnTo>
                <a:lnTo>
                  <a:pt x="4030989" y="3055611"/>
                </a:lnTo>
                <a:lnTo>
                  <a:pt x="0" y="30556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4662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4"/>
          <p:cNvSpPr/>
          <p:nvPr/>
        </p:nvSpPr>
        <p:spPr>
          <a:xfrm rot="-5400000">
            <a:off x="-763592" y="5607300"/>
            <a:ext cx="4030989" cy="2702976"/>
          </a:xfrm>
          <a:custGeom>
            <a:rect b="b" l="l" r="r" t="t"/>
            <a:pathLst>
              <a:path extrusionOk="0" h="2702976" w="4030989">
                <a:moveTo>
                  <a:pt x="0" y="0"/>
                </a:moveTo>
                <a:lnTo>
                  <a:pt x="4030989" y="0"/>
                </a:lnTo>
                <a:lnTo>
                  <a:pt x="4030989" y="2702975"/>
                </a:lnTo>
                <a:lnTo>
                  <a:pt x="0" y="27029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-5222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4"/>
          <p:cNvSpPr/>
          <p:nvPr/>
        </p:nvSpPr>
        <p:spPr>
          <a:xfrm>
            <a:off x="1251903" y="-510732"/>
            <a:ext cx="4866968" cy="3210049"/>
          </a:xfrm>
          <a:custGeom>
            <a:rect b="b" l="l" r="r" t="t"/>
            <a:pathLst>
              <a:path extrusionOk="0" h="3210049" w="4866968">
                <a:moveTo>
                  <a:pt x="0" y="0"/>
                </a:moveTo>
                <a:lnTo>
                  <a:pt x="4866967" y="0"/>
                </a:lnTo>
                <a:lnTo>
                  <a:pt x="4866967" y="3210049"/>
                </a:lnTo>
                <a:lnTo>
                  <a:pt x="0" y="32100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-2818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4"/>
          <p:cNvSpPr/>
          <p:nvPr/>
        </p:nvSpPr>
        <p:spPr>
          <a:xfrm rot="-5400000">
            <a:off x="12696520" y="6665011"/>
            <a:ext cx="3907893" cy="4114800"/>
          </a:xfrm>
          <a:custGeom>
            <a:rect b="b" l="l" r="r" t="t"/>
            <a:pathLst>
              <a:path extrusionOk="0" h="4114800" w="3907893">
                <a:moveTo>
                  <a:pt x="0" y="0"/>
                </a:moveTo>
                <a:lnTo>
                  <a:pt x="3907894" y="0"/>
                </a:lnTo>
                <a:lnTo>
                  <a:pt x="39078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2454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4"/>
          <p:cNvSpPr txBox="1"/>
          <p:nvPr/>
        </p:nvSpPr>
        <p:spPr>
          <a:xfrm>
            <a:off x="3805654" y="4400418"/>
            <a:ext cx="10676691" cy="1295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8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399" u="non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MUCHAS GRACIAS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2F3F4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 rot="-2790174">
            <a:off x="-1115449" y="7532933"/>
            <a:ext cx="3807267" cy="4940777"/>
          </a:xfrm>
          <a:custGeom>
            <a:rect b="b" l="l" r="r" t="t"/>
            <a:pathLst>
              <a:path extrusionOk="0" h="4940777" w="3807267">
                <a:moveTo>
                  <a:pt x="0" y="0"/>
                </a:moveTo>
                <a:lnTo>
                  <a:pt x="3807268" y="0"/>
                </a:lnTo>
                <a:lnTo>
                  <a:pt x="3807268" y="4940777"/>
                </a:lnTo>
                <a:lnTo>
                  <a:pt x="0" y="49407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52547" r="-61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rot="10800000">
            <a:off x="13604145" y="-44911"/>
            <a:ext cx="4983173" cy="2419885"/>
          </a:xfrm>
          <a:custGeom>
            <a:rect b="b" l="l" r="r" t="t"/>
            <a:pathLst>
              <a:path extrusionOk="0" h="2419885" w="4983173">
                <a:moveTo>
                  <a:pt x="0" y="0"/>
                </a:moveTo>
                <a:lnTo>
                  <a:pt x="4983173" y="0"/>
                </a:lnTo>
                <a:lnTo>
                  <a:pt x="4983173" y="2419886"/>
                </a:lnTo>
                <a:lnTo>
                  <a:pt x="0" y="24198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45056" l="-40453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 rot="10800000">
            <a:off x="15411798" y="389131"/>
            <a:ext cx="3191112" cy="4114800"/>
          </a:xfrm>
          <a:custGeom>
            <a:rect b="b" l="l" r="r" t="t"/>
            <a:pathLst>
              <a:path extrusionOk="0" h="4114800" w="3191112">
                <a:moveTo>
                  <a:pt x="0" y="0"/>
                </a:moveTo>
                <a:lnTo>
                  <a:pt x="3191112" y="0"/>
                </a:lnTo>
                <a:lnTo>
                  <a:pt x="31911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2631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" name="Google Shape;100;p2"/>
          <p:cNvGrpSpPr/>
          <p:nvPr/>
        </p:nvGrpSpPr>
        <p:grpSpPr>
          <a:xfrm>
            <a:off x="7421711" y="3477418"/>
            <a:ext cx="3444578" cy="3444578"/>
            <a:chOff x="0" y="0"/>
            <a:chExt cx="4592770" cy="4592770"/>
          </a:xfrm>
        </p:grpSpPr>
        <p:grpSp>
          <p:nvGrpSpPr>
            <p:cNvPr id="101" name="Google Shape;101;p2"/>
            <p:cNvGrpSpPr/>
            <p:nvPr/>
          </p:nvGrpSpPr>
          <p:grpSpPr>
            <a:xfrm>
              <a:off x="0" y="0"/>
              <a:ext cx="4592770" cy="4592770"/>
              <a:chOff x="0" y="0"/>
              <a:chExt cx="812800" cy="812800"/>
            </a:xfrm>
          </p:grpSpPr>
          <p:sp>
            <p:nvSpPr>
              <p:cNvPr id="102" name="Google Shape;102;p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ED3D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74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4" name="Google Shape;104;p2"/>
            <p:cNvSpPr/>
            <p:nvPr/>
          </p:nvSpPr>
          <p:spPr>
            <a:xfrm>
              <a:off x="553382" y="553389"/>
              <a:ext cx="3486006" cy="3485992"/>
            </a:xfrm>
            <a:custGeom>
              <a:rect b="b" l="l" r="r" t="t"/>
              <a:pathLst>
                <a:path extrusionOk="0"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" name="Google Shape;105;p2"/>
          <p:cNvGrpSpPr/>
          <p:nvPr/>
        </p:nvGrpSpPr>
        <p:grpSpPr>
          <a:xfrm>
            <a:off x="2257820" y="3477418"/>
            <a:ext cx="3444578" cy="3444578"/>
            <a:chOff x="0" y="0"/>
            <a:chExt cx="4592770" cy="4592770"/>
          </a:xfrm>
        </p:grpSpPr>
        <p:grpSp>
          <p:nvGrpSpPr>
            <p:cNvPr id="106" name="Google Shape;106;p2"/>
            <p:cNvGrpSpPr/>
            <p:nvPr/>
          </p:nvGrpSpPr>
          <p:grpSpPr>
            <a:xfrm>
              <a:off x="0" y="0"/>
              <a:ext cx="4592770" cy="4592770"/>
              <a:chOff x="0" y="0"/>
              <a:chExt cx="812800" cy="812800"/>
            </a:xfrm>
          </p:grpSpPr>
          <p:sp>
            <p:nvSpPr>
              <p:cNvPr id="107" name="Google Shape;107;p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ED3D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74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9" name="Google Shape;109;p2"/>
            <p:cNvSpPr/>
            <p:nvPr/>
          </p:nvSpPr>
          <p:spPr>
            <a:xfrm>
              <a:off x="553382" y="553389"/>
              <a:ext cx="3486006" cy="3485992"/>
            </a:xfrm>
            <a:custGeom>
              <a:rect b="b" l="l" r="r" t="t"/>
              <a:pathLst>
                <a:path extrusionOk="0"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29970" l="0" r="0" t="-3357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2"/>
          <p:cNvGrpSpPr/>
          <p:nvPr/>
        </p:nvGrpSpPr>
        <p:grpSpPr>
          <a:xfrm>
            <a:off x="12585602" y="3477418"/>
            <a:ext cx="3444578" cy="3444578"/>
            <a:chOff x="0" y="0"/>
            <a:chExt cx="4592770" cy="4592770"/>
          </a:xfrm>
        </p:grpSpPr>
        <p:grpSp>
          <p:nvGrpSpPr>
            <p:cNvPr id="111" name="Google Shape;111;p2"/>
            <p:cNvGrpSpPr/>
            <p:nvPr/>
          </p:nvGrpSpPr>
          <p:grpSpPr>
            <a:xfrm>
              <a:off x="0" y="0"/>
              <a:ext cx="4592770" cy="4592770"/>
              <a:chOff x="0" y="0"/>
              <a:chExt cx="812800" cy="812800"/>
            </a:xfrm>
          </p:grpSpPr>
          <p:sp>
            <p:nvSpPr>
              <p:cNvPr id="112" name="Google Shape;112;p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ED3D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74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4" name="Google Shape;114;p2"/>
            <p:cNvSpPr/>
            <p:nvPr/>
          </p:nvSpPr>
          <p:spPr>
            <a:xfrm>
              <a:off x="553382" y="553389"/>
              <a:ext cx="3486006" cy="3485992"/>
            </a:xfrm>
            <a:custGeom>
              <a:rect b="b" l="l" r="r" t="t"/>
              <a:pathLst>
                <a:path extrusionOk="0"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-29271" l="0" r="0" t="-4058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" name="Google Shape;115;p2"/>
          <p:cNvSpPr/>
          <p:nvPr/>
        </p:nvSpPr>
        <p:spPr>
          <a:xfrm rot="-5285854">
            <a:off x="1382475" y="8086201"/>
            <a:ext cx="2197748" cy="2833900"/>
          </a:xfrm>
          <a:custGeom>
            <a:rect b="b" l="l" r="r" t="t"/>
            <a:pathLst>
              <a:path extrusionOk="0" h="2833900" w="2197748">
                <a:moveTo>
                  <a:pt x="0" y="0"/>
                </a:moveTo>
                <a:lnTo>
                  <a:pt x="2197748" y="0"/>
                </a:lnTo>
                <a:lnTo>
                  <a:pt x="2197748" y="2833900"/>
                </a:lnTo>
                <a:lnTo>
                  <a:pt x="0" y="2833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-2631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"/>
          <p:cNvSpPr/>
          <p:nvPr/>
        </p:nvSpPr>
        <p:spPr>
          <a:xfrm rot="5400000">
            <a:off x="15421044" y="7167005"/>
            <a:ext cx="1567698" cy="4672291"/>
          </a:xfrm>
          <a:custGeom>
            <a:rect b="b" l="l" r="r" t="t"/>
            <a:pathLst>
              <a:path extrusionOk="0" h="4672291" w="1567698">
                <a:moveTo>
                  <a:pt x="0" y="0"/>
                </a:moveTo>
                <a:lnTo>
                  <a:pt x="1567699" y="0"/>
                </a:lnTo>
                <a:lnTo>
                  <a:pt x="1567699" y="4672292"/>
                </a:lnTo>
                <a:lnTo>
                  <a:pt x="0" y="46722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-306" l="0" r="-25359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"/>
          <p:cNvSpPr/>
          <p:nvPr/>
        </p:nvSpPr>
        <p:spPr>
          <a:xfrm rot="10800000">
            <a:off x="-138574" y="-187357"/>
            <a:ext cx="2734973" cy="3552203"/>
          </a:xfrm>
          <a:custGeom>
            <a:rect b="b" l="l" r="r" t="t"/>
            <a:pathLst>
              <a:path extrusionOk="0" h="3552203" w="2734973">
                <a:moveTo>
                  <a:pt x="0" y="0"/>
                </a:moveTo>
                <a:lnTo>
                  <a:pt x="2734972" y="0"/>
                </a:lnTo>
                <a:lnTo>
                  <a:pt x="2734972" y="3552203"/>
                </a:lnTo>
                <a:lnTo>
                  <a:pt x="0" y="35522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-31936" l="0" r="-10268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5358048" y="2113396"/>
            <a:ext cx="7571904" cy="8661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INTEGRANTES</a:t>
            </a:r>
            <a:endParaRPr/>
          </a:p>
        </p:txBody>
      </p:sp>
      <p:sp>
        <p:nvSpPr>
          <p:cNvPr id="119" name="Google Shape;119;p2"/>
          <p:cNvSpPr txBox="1"/>
          <p:nvPr/>
        </p:nvSpPr>
        <p:spPr>
          <a:xfrm>
            <a:off x="2257820" y="8325602"/>
            <a:ext cx="3611093" cy="3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94250"/>
                </a:solidFill>
                <a:latin typeface="Arial"/>
                <a:ea typeface="Arial"/>
                <a:cs typeface="Arial"/>
                <a:sym typeface="Arial"/>
              </a:rPr>
              <a:t>Nelly Becerra</a:t>
            </a:r>
            <a:endParaRPr/>
          </a:p>
        </p:txBody>
      </p:sp>
      <p:sp>
        <p:nvSpPr>
          <p:cNvPr id="120" name="Google Shape;120;p2"/>
          <p:cNvSpPr txBox="1"/>
          <p:nvPr/>
        </p:nvSpPr>
        <p:spPr>
          <a:xfrm>
            <a:off x="2257820" y="7353265"/>
            <a:ext cx="3611093" cy="784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394250"/>
                </a:solidFill>
                <a:latin typeface="Arial"/>
                <a:ea typeface="Arial"/>
                <a:cs typeface="Arial"/>
                <a:sym typeface="Arial"/>
              </a:rPr>
              <a:t>FRONT-END</a:t>
            </a:r>
            <a:endParaRPr/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394250"/>
                </a:solidFill>
                <a:latin typeface="Arial"/>
                <a:ea typeface="Arial"/>
                <a:cs typeface="Arial"/>
                <a:sym typeface="Arial"/>
              </a:rPr>
              <a:t>DEVELOPER</a:t>
            </a:r>
            <a:endParaRPr/>
          </a:p>
        </p:txBody>
      </p:sp>
      <p:sp>
        <p:nvSpPr>
          <p:cNvPr id="121" name="Google Shape;121;p2"/>
          <p:cNvSpPr txBox="1"/>
          <p:nvPr/>
        </p:nvSpPr>
        <p:spPr>
          <a:xfrm>
            <a:off x="7421711" y="8325602"/>
            <a:ext cx="3443030" cy="3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94250"/>
                </a:solidFill>
                <a:latin typeface="Arial"/>
                <a:ea typeface="Arial"/>
                <a:cs typeface="Arial"/>
                <a:sym typeface="Arial"/>
              </a:rPr>
              <a:t>Felipe Cáceres</a:t>
            </a:r>
            <a:endParaRPr/>
          </a:p>
        </p:txBody>
      </p:sp>
      <p:sp>
        <p:nvSpPr>
          <p:cNvPr id="122" name="Google Shape;122;p2"/>
          <p:cNvSpPr txBox="1"/>
          <p:nvPr/>
        </p:nvSpPr>
        <p:spPr>
          <a:xfrm>
            <a:off x="7421711" y="7353265"/>
            <a:ext cx="3443030" cy="784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394250"/>
                </a:solidFill>
                <a:latin typeface="Arial"/>
                <a:ea typeface="Arial"/>
                <a:cs typeface="Arial"/>
                <a:sym typeface="Arial"/>
              </a:rPr>
              <a:t>BACK-END</a:t>
            </a:r>
            <a:endParaRPr/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394250"/>
                </a:solidFill>
                <a:latin typeface="Arial"/>
                <a:ea typeface="Arial"/>
                <a:cs typeface="Arial"/>
                <a:sym typeface="Arial"/>
              </a:rPr>
              <a:t>DEVELOPER</a:t>
            </a:r>
            <a:endParaRPr/>
          </a:p>
        </p:txBody>
      </p:sp>
      <p:sp>
        <p:nvSpPr>
          <p:cNvPr id="123" name="Google Shape;123;p2"/>
          <p:cNvSpPr txBox="1"/>
          <p:nvPr/>
        </p:nvSpPr>
        <p:spPr>
          <a:xfrm>
            <a:off x="12747867" y="8325602"/>
            <a:ext cx="3347865" cy="3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94250"/>
                </a:solidFill>
                <a:latin typeface="Arial"/>
                <a:ea typeface="Arial"/>
                <a:cs typeface="Arial"/>
                <a:sym typeface="Arial"/>
              </a:rPr>
              <a:t>Vladimir Chamorro</a:t>
            </a:r>
            <a:endParaRPr/>
          </a:p>
        </p:txBody>
      </p:sp>
      <p:sp>
        <p:nvSpPr>
          <p:cNvPr id="124" name="Google Shape;124;p2"/>
          <p:cNvSpPr txBox="1"/>
          <p:nvPr/>
        </p:nvSpPr>
        <p:spPr>
          <a:xfrm>
            <a:off x="12747867" y="7548528"/>
            <a:ext cx="3347865" cy="3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394250"/>
                </a:solidFill>
                <a:latin typeface="Arial"/>
                <a:ea typeface="Arial"/>
                <a:cs typeface="Arial"/>
                <a:sym typeface="Arial"/>
              </a:rPr>
              <a:t>PRODUCT MANAGER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2F3F4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"/>
          <p:cNvSpPr txBox="1"/>
          <p:nvPr/>
        </p:nvSpPr>
        <p:spPr>
          <a:xfrm>
            <a:off x="1028700" y="1097287"/>
            <a:ext cx="8238448" cy="1043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9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368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INTRODUCCIÓN</a:t>
            </a:r>
            <a:endParaRPr/>
          </a:p>
        </p:txBody>
      </p:sp>
      <p:sp>
        <p:nvSpPr>
          <p:cNvPr id="130" name="Google Shape;130;p3"/>
          <p:cNvSpPr/>
          <p:nvPr/>
        </p:nvSpPr>
        <p:spPr>
          <a:xfrm rot="5400000">
            <a:off x="-1510700" y="5904462"/>
            <a:ext cx="5276889" cy="3488187"/>
          </a:xfrm>
          <a:custGeom>
            <a:rect b="b" l="l" r="r" t="t"/>
            <a:pathLst>
              <a:path extrusionOk="0" h="3488187" w="5276889">
                <a:moveTo>
                  <a:pt x="0" y="0"/>
                </a:moveTo>
                <a:lnTo>
                  <a:pt x="5276889" y="0"/>
                </a:lnTo>
                <a:lnTo>
                  <a:pt x="5276889" y="3488187"/>
                </a:lnTo>
                <a:lnTo>
                  <a:pt x="0" y="34881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0001" l="0" r="-3263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"/>
          <p:cNvSpPr/>
          <p:nvPr/>
        </p:nvSpPr>
        <p:spPr>
          <a:xfrm>
            <a:off x="-108713" y="7775966"/>
            <a:ext cx="4362478" cy="2655034"/>
          </a:xfrm>
          <a:custGeom>
            <a:rect b="b" l="l" r="r" t="t"/>
            <a:pathLst>
              <a:path extrusionOk="0" h="2655034" w="4362478">
                <a:moveTo>
                  <a:pt x="0" y="0"/>
                </a:moveTo>
                <a:lnTo>
                  <a:pt x="4362478" y="0"/>
                </a:lnTo>
                <a:lnTo>
                  <a:pt x="4362478" y="2655034"/>
                </a:lnTo>
                <a:lnTo>
                  <a:pt x="0" y="26550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76519" l="-2706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3"/>
          <p:cNvSpPr/>
          <p:nvPr/>
        </p:nvSpPr>
        <p:spPr>
          <a:xfrm rot="-5400000">
            <a:off x="13085180" y="2165454"/>
            <a:ext cx="6999109" cy="3406532"/>
          </a:xfrm>
          <a:custGeom>
            <a:rect b="b" l="l" r="r" t="t"/>
            <a:pathLst>
              <a:path extrusionOk="0" h="3406532" w="6999109">
                <a:moveTo>
                  <a:pt x="0" y="0"/>
                </a:moveTo>
                <a:lnTo>
                  <a:pt x="6999109" y="0"/>
                </a:lnTo>
                <a:lnTo>
                  <a:pt x="6999109" y="3406532"/>
                </a:lnTo>
                <a:lnTo>
                  <a:pt x="0" y="34065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1678" l="0" r="0" t="-239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3"/>
          <p:cNvSpPr/>
          <p:nvPr/>
        </p:nvSpPr>
        <p:spPr>
          <a:xfrm rot="-2792722">
            <a:off x="11375337" y="-1733733"/>
            <a:ext cx="7015067" cy="6477290"/>
          </a:xfrm>
          <a:custGeom>
            <a:rect b="b" l="l" r="r" t="t"/>
            <a:pathLst>
              <a:path extrusionOk="0" h="6477290" w="7015067">
                <a:moveTo>
                  <a:pt x="0" y="0"/>
                </a:moveTo>
                <a:lnTo>
                  <a:pt x="7015067" y="0"/>
                </a:lnTo>
                <a:lnTo>
                  <a:pt x="7015067" y="6477290"/>
                </a:lnTo>
                <a:lnTo>
                  <a:pt x="0" y="64772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11156" t="-178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3"/>
          <p:cNvSpPr txBox="1"/>
          <p:nvPr/>
        </p:nvSpPr>
        <p:spPr>
          <a:xfrm>
            <a:off x="905552" y="2083986"/>
            <a:ext cx="10141630" cy="66700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“Tribu de Mamás”</a:t>
            </a:r>
            <a:r>
              <a:rPr lang="en-US" sz="28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es una comunidad creada por 4 mujeres de la V Región, </a:t>
            </a:r>
            <a:r>
              <a:rPr b="1" lang="en-US" sz="28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mujeres en embarazo y maternidad temprana</a:t>
            </a:r>
            <a:r>
              <a:rPr lang="en-US" sz="28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(hijos de 0 a 5 años), que busca acompañar y conectar.</a:t>
            </a:r>
            <a:endParaRPr/>
          </a:p>
          <a:p>
            <a:pPr indent="0" lvl="0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compartir experiencias, consejos, desahogos y momentos de desconexión, aceptando la maternidad con sus luces y sombras. </a:t>
            </a:r>
            <a:endParaRPr/>
          </a:p>
          <a:p>
            <a:pPr indent="0" lvl="0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Reuniones con hijos (Playdates) y sin ellos (Mom's Night) para apoyarnos y crear vínculos reales.</a:t>
            </a:r>
            <a:endParaRPr/>
          </a:p>
          <a:p>
            <a:pPr indent="0" lvl="0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Actualmente en la comunidad son más de 800 mamás.</a:t>
            </a:r>
            <a:endParaRPr/>
          </a:p>
          <a:p>
            <a:pPr indent="0" lvl="0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3"/>
          <p:cNvSpPr/>
          <p:nvPr/>
        </p:nvSpPr>
        <p:spPr>
          <a:xfrm>
            <a:off x="11161586" y="1885206"/>
            <a:ext cx="6516587" cy="6516587"/>
          </a:xfrm>
          <a:custGeom>
            <a:rect b="b" l="l" r="r" t="t"/>
            <a:pathLst>
              <a:path extrusionOk="0" h="13716000" w="13716000">
                <a:moveTo>
                  <a:pt x="6858000" y="0"/>
                </a:moveTo>
                <a:cubicBezTo>
                  <a:pt x="3070431" y="0"/>
                  <a:pt x="0" y="3070431"/>
                  <a:pt x="0" y="6858000"/>
                </a:cubicBezTo>
                <a:cubicBezTo>
                  <a:pt x="0" y="10645569"/>
                  <a:pt x="3070431" y="13716000"/>
                  <a:pt x="6858000" y="13716000"/>
                </a:cubicBezTo>
                <a:cubicBezTo>
                  <a:pt x="10645569" y="13716000"/>
                  <a:pt x="13716000" y="10645569"/>
                  <a:pt x="13716000" y="6858000"/>
                </a:cubicBezTo>
                <a:cubicBezTo>
                  <a:pt x="13716000" y="3070431"/>
                  <a:pt x="10645569" y="0"/>
                  <a:pt x="6858000" y="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3983" l="-31684" r="-2668" t="-1458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0FDEA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"/>
          <p:cNvSpPr/>
          <p:nvPr/>
        </p:nvSpPr>
        <p:spPr>
          <a:xfrm rot="-5400000">
            <a:off x="11671951" y="3839404"/>
            <a:ext cx="8690233" cy="5335706"/>
          </a:xfrm>
          <a:custGeom>
            <a:rect b="b" l="l" r="r" t="t"/>
            <a:pathLst>
              <a:path extrusionOk="0" h="5335706" w="8690233">
                <a:moveTo>
                  <a:pt x="0" y="0"/>
                </a:moveTo>
                <a:lnTo>
                  <a:pt x="8690233" y="0"/>
                </a:lnTo>
                <a:lnTo>
                  <a:pt x="8690233" y="5335706"/>
                </a:lnTo>
                <a:lnTo>
                  <a:pt x="0" y="53357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5253" l="0" r="-1975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4"/>
          <p:cNvSpPr/>
          <p:nvPr/>
        </p:nvSpPr>
        <p:spPr>
          <a:xfrm rot="10800000">
            <a:off x="12011020" y="-157399"/>
            <a:ext cx="6673900" cy="4158787"/>
          </a:xfrm>
          <a:custGeom>
            <a:rect b="b" l="l" r="r" t="t"/>
            <a:pathLst>
              <a:path extrusionOk="0" h="4158787" w="6673900">
                <a:moveTo>
                  <a:pt x="0" y="0"/>
                </a:moveTo>
                <a:lnTo>
                  <a:pt x="6673900" y="0"/>
                </a:lnTo>
                <a:lnTo>
                  <a:pt x="6673900" y="4158787"/>
                </a:lnTo>
                <a:lnTo>
                  <a:pt x="0" y="41587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5963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4"/>
          <p:cNvSpPr/>
          <p:nvPr/>
        </p:nvSpPr>
        <p:spPr>
          <a:xfrm rot="5400000">
            <a:off x="10373788" y="-357248"/>
            <a:ext cx="3533131" cy="4151060"/>
          </a:xfrm>
          <a:custGeom>
            <a:rect b="b" l="l" r="r" t="t"/>
            <a:pathLst>
              <a:path extrusionOk="0" h="4151060" w="3533131">
                <a:moveTo>
                  <a:pt x="0" y="0"/>
                </a:moveTo>
                <a:lnTo>
                  <a:pt x="3533131" y="0"/>
                </a:lnTo>
                <a:lnTo>
                  <a:pt x="3533131" y="4151060"/>
                </a:lnTo>
                <a:lnTo>
                  <a:pt x="0" y="41510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38964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4"/>
          <p:cNvSpPr/>
          <p:nvPr/>
        </p:nvSpPr>
        <p:spPr>
          <a:xfrm>
            <a:off x="-183366" y="6845987"/>
            <a:ext cx="4735926" cy="4158787"/>
          </a:xfrm>
          <a:custGeom>
            <a:rect b="b" l="l" r="r" t="t"/>
            <a:pathLst>
              <a:path extrusionOk="0" h="4158787" w="4735926">
                <a:moveTo>
                  <a:pt x="0" y="0"/>
                </a:moveTo>
                <a:lnTo>
                  <a:pt x="4735927" y="0"/>
                </a:lnTo>
                <a:lnTo>
                  <a:pt x="4735927" y="4158786"/>
                </a:lnTo>
                <a:lnTo>
                  <a:pt x="0" y="41587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5963" l="-4091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4"/>
          <p:cNvSpPr/>
          <p:nvPr/>
        </p:nvSpPr>
        <p:spPr>
          <a:xfrm rot="-5400000">
            <a:off x="-1518555" y="6514988"/>
            <a:ext cx="5855940" cy="2818830"/>
          </a:xfrm>
          <a:custGeom>
            <a:rect b="b" l="l" r="r" t="t"/>
            <a:pathLst>
              <a:path extrusionOk="0" h="2818830" w="5855940">
                <a:moveTo>
                  <a:pt x="0" y="0"/>
                </a:moveTo>
                <a:lnTo>
                  <a:pt x="5855940" y="0"/>
                </a:lnTo>
                <a:lnTo>
                  <a:pt x="5855940" y="2818830"/>
                </a:lnTo>
                <a:lnTo>
                  <a:pt x="0" y="28188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33159" r="0" t="-13387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4"/>
          <p:cNvSpPr/>
          <p:nvPr/>
        </p:nvSpPr>
        <p:spPr>
          <a:xfrm>
            <a:off x="-174221" y="-192808"/>
            <a:ext cx="2007541" cy="2658976"/>
          </a:xfrm>
          <a:custGeom>
            <a:rect b="b" l="l" r="r" t="t"/>
            <a:pathLst>
              <a:path extrusionOk="0" h="2658976" w="2007541">
                <a:moveTo>
                  <a:pt x="0" y="0"/>
                </a:moveTo>
                <a:lnTo>
                  <a:pt x="2007541" y="0"/>
                </a:lnTo>
                <a:lnTo>
                  <a:pt x="2007541" y="2658976"/>
                </a:lnTo>
                <a:lnTo>
                  <a:pt x="0" y="26589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51945" r="0" t="-171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46" name="Google Shape;146;p4"/>
          <p:cNvGraphicFramePr/>
          <p:nvPr/>
        </p:nvGraphicFramePr>
        <p:xfrm>
          <a:off x="3829320" y="216214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{DAAA99A5-DB32-43A9-8B9B-FBFB0609E3A5}</a:tableStyleId>
              </a:tblPr>
              <a:tblGrid>
                <a:gridCol w="5314675"/>
                <a:gridCol w="5314675"/>
              </a:tblGrid>
              <a:tr h="181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99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Problema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99AC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AC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AC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AC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99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Solución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99AC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AC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AC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AC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ACFF"/>
                    </a:solidFill>
                  </a:tcPr>
                </a:tc>
              </a:tr>
              <a:tr h="181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99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Proceso a mano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99AC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AC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AC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AC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99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Desarrollo de software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99AC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AC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AC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AC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8FF"/>
                    </a:solidFill>
                  </a:tcPr>
                </a:tc>
              </a:tr>
              <a:tr h="181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99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Problemas de gestión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99AC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AC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AC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AC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99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Centralizar y gestionar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99AC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AC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AC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AC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8FF"/>
                    </a:solidFill>
                  </a:tcPr>
                </a:tc>
              </a:tr>
              <a:tr h="181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99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Falta de difusión y comuniacación efectiva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99AC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AC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AC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AC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99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Eventos, suscripciones y descuentos.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99AC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AC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AC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AC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8FF"/>
                    </a:solidFill>
                  </a:tcPr>
                </a:tc>
              </a:tr>
            </a:tbl>
          </a:graphicData>
        </a:graphic>
      </p:graphicFrame>
      <p:sp>
        <p:nvSpPr>
          <p:cNvPr id="147" name="Google Shape;147;p4"/>
          <p:cNvSpPr txBox="1"/>
          <p:nvPr/>
        </p:nvSpPr>
        <p:spPr>
          <a:xfrm>
            <a:off x="4983349" y="580691"/>
            <a:ext cx="8674595" cy="962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80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DESCRIPCIÓN DEL PROBLEMA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2F3F4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"/>
          <p:cNvSpPr/>
          <p:nvPr/>
        </p:nvSpPr>
        <p:spPr>
          <a:xfrm rot="5400000">
            <a:off x="-1926843" y="2621720"/>
            <a:ext cx="6673900" cy="3097363"/>
          </a:xfrm>
          <a:custGeom>
            <a:rect b="b" l="l" r="r" t="t"/>
            <a:pathLst>
              <a:path extrusionOk="0" h="3097363" w="6673900">
                <a:moveTo>
                  <a:pt x="0" y="0"/>
                </a:moveTo>
                <a:lnTo>
                  <a:pt x="6673900" y="0"/>
                </a:lnTo>
                <a:lnTo>
                  <a:pt x="6673900" y="3097363"/>
                </a:lnTo>
                <a:lnTo>
                  <a:pt x="0" y="3097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2561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5"/>
          <p:cNvSpPr/>
          <p:nvPr/>
        </p:nvSpPr>
        <p:spPr>
          <a:xfrm>
            <a:off x="-272948" y="5302489"/>
            <a:ext cx="2715197" cy="4151060"/>
          </a:xfrm>
          <a:custGeom>
            <a:rect b="b" l="l" r="r" t="t"/>
            <a:pathLst>
              <a:path extrusionOk="0" h="4151060" w="2715197">
                <a:moveTo>
                  <a:pt x="0" y="0"/>
                </a:moveTo>
                <a:lnTo>
                  <a:pt x="2715197" y="0"/>
                </a:lnTo>
                <a:lnTo>
                  <a:pt x="2715197" y="4151059"/>
                </a:lnTo>
                <a:lnTo>
                  <a:pt x="0" y="41510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80825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5"/>
          <p:cNvSpPr/>
          <p:nvPr/>
        </p:nvSpPr>
        <p:spPr>
          <a:xfrm>
            <a:off x="10946309" y="7378018"/>
            <a:ext cx="6673900" cy="3097363"/>
          </a:xfrm>
          <a:custGeom>
            <a:rect b="b" l="l" r="r" t="t"/>
            <a:pathLst>
              <a:path extrusionOk="0" h="3097363" w="6673900">
                <a:moveTo>
                  <a:pt x="0" y="0"/>
                </a:moveTo>
                <a:lnTo>
                  <a:pt x="6673900" y="0"/>
                </a:lnTo>
                <a:lnTo>
                  <a:pt x="6673900" y="3097363"/>
                </a:lnTo>
                <a:lnTo>
                  <a:pt x="0" y="3097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82561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5"/>
          <p:cNvSpPr/>
          <p:nvPr/>
        </p:nvSpPr>
        <p:spPr>
          <a:xfrm rot="-5400000">
            <a:off x="12227875" y="-1937931"/>
            <a:ext cx="4110769" cy="7969004"/>
          </a:xfrm>
          <a:custGeom>
            <a:rect b="b" l="l" r="r" t="t"/>
            <a:pathLst>
              <a:path extrusionOk="0" h="7969004" w="4110769">
                <a:moveTo>
                  <a:pt x="0" y="0"/>
                </a:moveTo>
                <a:lnTo>
                  <a:pt x="4110769" y="0"/>
                </a:lnTo>
                <a:lnTo>
                  <a:pt x="4110769" y="7969004"/>
                </a:lnTo>
                <a:lnTo>
                  <a:pt x="0" y="79690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12928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5"/>
          <p:cNvSpPr/>
          <p:nvPr/>
        </p:nvSpPr>
        <p:spPr>
          <a:xfrm rot="10800000">
            <a:off x="15411798" y="389131"/>
            <a:ext cx="3191112" cy="4114800"/>
          </a:xfrm>
          <a:custGeom>
            <a:rect b="b" l="l" r="r" t="t"/>
            <a:pathLst>
              <a:path extrusionOk="0" h="4114800" w="3191112">
                <a:moveTo>
                  <a:pt x="0" y="0"/>
                </a:moveTo>
                <a:lnTo>
                  <a:pt x="3191112" y="0"/>
                </a:lnTo>
                <a:lnTo>
                  <a:pt x="31911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2631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5"/>
          <p:cNvSpPr/>
          <p:nvPr/>
        </p:nvSpPr>
        <p:spPr>
          <a:xfrm>
            <a:off x="11086189" y="2416504"/>
            <a:ext cx="5907029" cy="5685567"/>
          </a:xfrm>
          <a:custGeom>
            <a:rect b="b" l="l" r="r" t="t"/>
            <a:pathLst>
              <a:path extrusionOk="0" h="12259310" w="12736830">
                <a:moveTo>
                  <a:pt x="11925300" y="4271010"/>
                </a:moveTo>
                <a:cubicBezTo>
                  <a:pt x="10819130" y="2120900"/>
                  <a:pt x="8590280" y="544830"/>
                  <a:pt x="6215380" y="297180"/>
                </a:cubicBezTo>
                <a:cubicBezTo>
                  <a:pt x="4277360" y="0"/>
                  <a:pt x="3002280" y="913130"/>
                  <a:pt x="1960880" y="2170430"/>
                </a:cubicBezTo>
                <a:cubicBezTo>
                  <a:pt x="919480" y="3427730"/>
                  <a:pt x="365760" y="5030470"/>
                  <a:pt x="142240" y="6647180"/>
                </a:cubicBezTo>
                <a:cubicBezTo>
                  <a:pt x="24130" y="7500620"/>
                  <a:pt x="0" y="8406130"/>
                  <a:pt x="361950" y="9188450"/>
                </a:cubicBezTo>
                <a:cubicBezTo>
                  <a:pt x="820420" y="10180320"/>
                  <a:pt x="1822450" y="10811510"/>
                  <a:pt x="2842260" y="11203940"/>
                </a:cubicBezTo>
                <a:cubicBezTo>
                  <a:pt x="5585460" y="12259310"/>
                  <a:pt x="8953501" y="11850370"/>
                  <a:pt x="11088370" y="9828530"/>
                </a:cubicBezTo>
                <a:cubicBezTo>
                  <a:pt x="11756390" y="9196070"/>
                  <a:pt x="12303760" y="8403590"/>
                  <a:pt x="12499340" y="7504430"/>
                </a:cubicBezTo>
                <a:cubicBezTo>
                  <a:pt x="12736830" y="6413500"/>
                  <a:pt x="12435840" y="5264150"/>
                  <a:pt x="11925300" y="4271010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30155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5"/>
          <p:cNvSpPr txBox="1"/>
          <p:nvPr/>
        </p:nvSpPr>
        <p:spPr>
          <a:xfrm>
            <a:off x="3149118" y="3416628"/>
            <a:ext cx="7476645" cy="1148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969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OBJETIVO GENERAL</a:t>
            </a:r>
            <a:endParaRPr/>
          </a:p>
        </p:txBody>
      </p:sp>
      <p:sp>
        <p:nvSpPr>
          <p:cNvPr id="159" name="Google Shape;159;p5"/>
          <p:cNvSpPr txBox="1"/>
          <p:nvPr/>
        </p:nvSpPr>
        <p:spPr>
          <a:xfrm>
            <a:off x="3149118" y="4730009"/>
            <a:ext cx="6649931" cy="1959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4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Centralizar, automatizar y mejorar los procesos de la “Tribu de Mamá” para la gestión de suscripciones, eventos y beneficios, mejorando la eficiencia operativa, la seguridad de los datos y la experiencia de usuario.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2F3F4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"/>
          <p:cNvSpPr txBox="1"/>
          <p:nvPr/>
        </p:nvSpPr>
        <p:spPr>
          <a:xfrm>
            <a:off x="2095112" y="1393725"/>
            <a:ext cx="7048888" cy="10546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96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OBJETIVOS ESPECÍFICOS</a:t>
            </a:r>
            <a:endParaRPr/>
          </a:p>
        </p:txBody>
      </p:sp>
      <p:sp>
        <p:nvSpPr>
          <p:cNvPr id="165" name="Google Shape;165;p6"/>
          <p:cNvSpPr/>
          <p:nvPr/>
        </p:nvSpPr>
        <p:spPr>
          <a:xfrm rot="-5400000">
            <a:off x="9670530" y="1522699"/>
            <a:ext cx="10637123" cy="7160401"/>
          </a:xfrm>
          <a:custGeom>
            <a:rect b="b" l="l" r="r" t="t"/>
            <a:pathLst>
              <a:path extrusionOk="0" h="7160401" w="10637123">
                <a:moveTo>
                  <a:pt x="0" y="0"/>
                </a:moveTo>
                <a:lnTo>
                  <a:pt x="10637123" y="0"/>
                </a:lnTo>
                <a:lnTo>
                  <a:pt x="10637123" y="7160401"/>
                </a:lnTo>
                <a:lnTo>
                  <a:pt x="0" y="71604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5890" l="-22306" r="-2537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6"/>
          <p:cNvSpPr/>
          <p:nvPr/>
        </p:nvSpPr>
        <p:spPr>
          <a:xfrm rot="-1201591">
            <a:off x="-642897" y="-660861"/>
            <a:ext cx="3820356" cy="2607691"/>
          </a:xfrm>
          <a:custGeom>
            <a:rect b="b" l="l" r="r" t="t"/>
            <a:pathLst>
              <a:path extrusionOk="0" h="2607691" w="3820356">
                <a:moveTo>
                  <a:pt x="0" y="0"/>
                </a:moveTo>
                <a:lnTo>
                  <a:pt x="3820357" y="0"/>
                </a:lnTo>
                <a:lnTo>
                  <a:pt x="3820357" y="2607691"/>
                </a:lnTo>
                <a:lnTo>
                  <a:pt x="0" y="26076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8516" r="0" t="-5918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6"/>
          <p:cNvSpPr/>
          <p:nvPr/>
        </p:nvSpPr>
        <p:spPr>
          <a:xfrm rot="1759989">
            <a:off x="289732" y="8596425"/>
            <a:ext cx="4384952" cy="2944306"/>
          </a:xfrm>
          <a:custGeom>
            <a:rect b="b" l="l" r="r" t="t"/>
            <a:pathLst>
              <a:path extrusionOk="0" h="2944306" w="4384952">
                <a:moveTo>
                  <a:pt x="0" y="0"/>
                </a:moveTo>
                <a:lnTo>
                  <a:pt x="4384952" y="0"/>
                </a:lnTo>
                <a:lnTo>
                  <a:pt x="4384952" y="2944306"/>
                </a:lnTo>
                <a:lnTo>
                  <a:pt x="0" y="29443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0982" l="0" r="-1196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6"/>
          <p:cNvSpPr/>
          <p:nvPr/>
        </p:nvSpPr>
        <p:spPr>
          <a:xfrm>
            <a:off x="11304248" y="1028700"/>
            <a:ext cx="5017752" cy="8229600"/>
          </a:xfrm>
          <a:custGeom>
            <a:rect b="b" l="l" r="r" t="t"/>
            <a:pathLst>
              <a:path extrusionOk="0" h="6350000" w="3871722">
                <a:moveTo>
                  <a:pt x="3801364" y="4178046"/>
                </a:moveTo>
                <a:cubicBezTo>
                  <a:pt x="3801364" y="5377561"/>
                  <a:pt x="2950337" y="6350000"/>
                  <a:pt x="1900682" y="6350000"/>
                </a:cubicBezTo>
                <a:cubicBezTo>
                  <a:pt x="851027" y="6350000"/>
                  <a:pt x="0" y="5377561"/>
                  <a:pt x="0" y="4178046"/>
                </a:cubicBezTo>
                <a:cubicBezTo>
                  <a:pt x="0" y="3558667"/>
                  <a:pt x="226822" y="2999994"/>
                  <a:pt x="590804" y="2604262"/>
                </a:cubicBezTo>
                <a:cubicBezTo>
                  <a:pt x="490347" y="2420874"/>
                  <a:pt x="433197" y="2210435"/>
                  <a:pt x="433197" y="1986534"/>
                </a:cubicBezTo>
                <a:cubicBezTo>
                  <a:pt x="433197" y="1275207"/>
                  <a:pt x="1009777" y="698627"/>
                  <a:pt x="1721104" y="698627"/>
                </a:cubicBezTo>
                <a:cubicBezTo>
                  <a:pt x="1870583" y="698627"/>
                  <a:pt x="2014093" y="724154"/>
                  <a:pt x="2147697" y="771017"/>
                </a:cubicBezTo>
                <a:cubicBezTo>
                  <a:pt x="2194306" y="337566"/>
                  <a:pt x="2561336" y="0"/>
                  <a:pt x="3007233" y="0"/>
                </a:cubicBezTo>
                <a:cubicBezTo>
                  <a:pt x="3484626" y="0"/>
                  <a:pt x="3871722" y="387096"/>
                  <a:pt x="3871722" y="864489"/>
                </a:cubicBezTo>
                <a:cubicBezTo>
                  <a:pt x="3871722" y="1341882"/>
                  <a:pt x="3484626" y="1728978"/>
                  <a:pt x="3007233" y="1728978"/>
                </a:cubicBezTo>
                <a:cubicBezTo>
                  <a:pt x="2999232" y="1728978"/>
                  <a:pt x="2991231" y="1728851"/>
                  <a:pt x="2983357" y="1728597"/>
                </a:cubicBezTo>
                <a:cubicBezTo>
                  <a:pt x="3000248" y="1811909"/>
                  <a:pt x="3009265" y="1898142"/>
                  <a:pt x="3009265" y="1986534"/>
                </a:cubicBezTo>
                <a:cubicBezTo>
                  <a:pt x="3009265" y="2119376"/>
                  <a:pt x="2989199" y="2247519"/>
                  <a:pt x="2951861" y="2368042"/>
                </a:cubicBezTo>
                <a:cubicBezTo>
                  <a:pt x="3463798" y="2757170"/>
                  <a:pt x="3801364" y="3422523"/>
                  <a:pt x="3801364" y="4178046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32730" r="-13272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6"/>
          <p:cNvSpPr/>
          <p:nvPr/>
        </p:nvSpPr>
        <p:spPr>
          <a:xfrm>
            <a:off x="11797629" y="7667554"/>
            <a:ext cx="4030989" cy="3055612"/>
          </a:xfrm>
          <a:custGeom>
            <a:rect b="b" l="l" r="r" t="t"/>
            <a:pathLst>
              <a:path extrusionOk="0" h="3055612" w="4030989">
                <a:moveTo>
                  <a:pt x="0" y="0"/>
                </a:moveTo>
                <a:lnTo>
                  <a:pt x="4030989" y="0"/>
                </a:lnTo>
                <a:lnTo>
                  <a:pt x="4030989" y="3055612"/>
                </a:lnTo>
                <a:lnTo>
                  <a:pt x="0" y="3055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34662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0" name="Google Shape;170;p6"/>
          <p:cNvGrpSpPr/>
          <p:nvPr/>
        </p:nvGrpSpPr>
        <p:grpSpPr>
          <a:xfrm>
            <a:off x="13323724" y="1028700"/>
            <a:ext cx="615750" cy="615750"/>
            <a:chOff x="0" y="0"/>
            <a:chExt cx="812800" cy="812800"/>
          </a:xfrm>
        </p:grpSpPr>
        <p:sp>
          <p:nvSpPr>
            <p:cNvPr id="171" name="Google Shape;171;p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F0C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4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3" name="Google Shape;173;p6"/>
          <p:cNvSpPr/>
          <p:nvPr/>
        </p:nvSpPr>
        <p:spPr>
          <a:xfrm rot="-5400000">
            <a:off x="15243806" y="994337"/>
            <a:ext cx="4030989" cy="3055612"/>
          </a:xfrm>
          <a:custGeom>
            <a:rect b="b" l="l" r="r" t="t"/>
            <a:pathLst>
              <a:path extrusionOk="0" h="3055612" w="4030989">
                <a:moveTo>
                  <a:pt x="0" y="0"/>
                </a:moveTo>
                <a:lnTo>
                  <a:pt x="4030988" y="0"/>
                </a:lnTo>
                <a:lnTo>
                  <a:pt x="4030988" y="3055611"/>
                </a:lnTo>
                <a:lnTo>
                  <a:pt x="0" y="30556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34662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6"/>
          <p:cNvSpPr txBox="1"/>
          <p:nvPr/>
        </p:nvSpPr>
        <p:spPr>
          <a:xfrm>
            <a:off x="557463" y="2964934"/>
            <a:ext cx="10124185" cy="5057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4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Automatizar los procesos de suscripción</a:t>
            </a:r>
            <a:r>
              <a:rPr lang="en-US" sz="224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mediante la integración de un sistema de pagos en línea para optimizar la gestión y reducir la intervención manual.</a:t>
            </a:r>
            <a:endParaRPr/>
          </a:p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4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4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Implementar un sistema de cupones digitales y códigos QR </a:t>
            </a:r>
            <a:r>
              <a:rPr lang="en-US" sz="224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 permita la generación y administración de descuentos para los usuarios, proporcionando trazabilidad y mejorando la experiencia de uso.</a:t>
            </a:r>
            <a:endParaRPr/>
          </a:p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4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4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Diseñar e implementar un dashboard de métricas</a:t>
            </a:r>
            <a:r>
              <a:rPr lang="en-US" sz="224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que ofrezca visualización en tiempo real de datos clave sobre la actividad en la plataforma, facilitando la toma de decisiones informadas por parte de los administradores.</a:t>
            </a:r>
            <a:endParaRPr/>
          </a:p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4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2F3F4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"/>
          <p:cNvSpPr/>
          <p:nvPr/>
        </p:nvSpPr>
        <p:spPr>
          <a:xfrm rot="2558068">
            <a:off x="-1186066" y="7782863"/>
            <a:ext cx="7127924" cy="5403182"/>
          </a:xfrm>
          <a:custGeom>
            <a:rect b="b" l="l" r="r" t="t"/>
            <a:pathLst>
              <a:path extrusionOk="0" h="5403182" w="7127924">
                <a:moveTo>
                  <a:pt x="0" y="0"/>
                </a:moveTo>
                <a:lnTo>
                  <a:pt x="7127924" y="0"/>
                </a:lnTo>
                <a:lnTo>
                  <a:pt x="7127924" y="5403183"/>
                </a:lnTo>
                <a:lnTo>
                  <a:pt x="0" y="54031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0000"/>
            </a:blip>
            <a:stretch>
              <a:fillRect b="-34662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0" name="Google Shape;180;p7"/>
          <p:cNvGrpSpPr/>
          <p:nvPr/>
        </p:nvGrpSpPr>
        <p:grpSpPr>
          <a:xfrm>
            <a:off x="-205943" y="-252559"/>
            <a:ext cx="5357963" cy="2818457"/>
            <a:chOff x="0" y="0"/>
            <a:chExt cx="7143951" cy="3757942"/>
          </a:xfrm>
        </p:grpSpPr>
        <p:sp>
          <p:nvSpPr>
            <p:cNvPr id="181" name="Google Shape;181;p7"/>
            <p:cNvSpPr/>
            <p:nvPr/>
          </p:nvSpPr>
          <p:spPr>
            <a:xfrm rot="10800000">
              <a:off x="0" y="0"/>
              <a:ext cx="7143951" cy="3757942"/>
            </a:xfrm>
            <a:custGeom>
              <a:rect b="b" l="l" r="r" t="t"/>
              <a:pathLst>
                <a:path extrusionOk="0" h="3757942" w="7143951">
                  <a:moveTo>
                    <a:pt x="0" y="0"/>
                  </a:moveTo>
                  <a:lnTo>
                    <a:pt x="7143951" y="0"/>
                  </a:lnTo>
                  <a:lnTo>
                    <a:pt x="7143951" y="3757942"/>
                  </a:lnTo>
                  <a:lnTo>
                    <a:pt x="0" y="375794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98993" l="0" r="-23546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2" name="Google Shape;182;p7"/>
            <p:cNvGrpSpPr/>
            <p:nvPr/>
          </p:nvGrpSpPr>
          <p:grpSpPr>
            <a:xfrm>
              <a:off x="2931223" y="2345378"/>
              <a:ext cx="1119609" cy="1119609"/>
              <a:chOff x="0" y="0"/>
              <a:chExt cx="812800" cy="812800"/>
            </a:xfrm>
          </p:grpSpPr>
          <p:sp>
            <p:nvSpPr>
              <p:cNvPr id="183" name="Google Shape;183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FF0C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74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85" name="Google Shape;185;p7"/>
          <p:cNvSpPr/>
          <p:nvPr/>
        </p:nvSpPr>
        <p:spPr>
          <a:xfrm>
            <a:off x="11189702" y="3068671"/>
            <a:ext cx="7288380" cy="7397723"/>
          </a:xfrm>
          <a:custGeom>
            <a:rect b="b" l="l" r="r" t="t"/>
            <a:pathLst>
              <a:path extrusionOk="0" h="7397723" w="7288380">
                <a:moveTo>
                  <a:pt x="0" y="0"/>
                </a:moveTo>
                <a:lnTo>
                  <a:pt x="7288380" y="0"/>
                </a:lnTo>
                <a:lnTo>
                  <a:pt x="7288380" y="7397723"/>
                </a:lnTo>
                <a:lnTo>
                  <a:pt x="0" y="73977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0507" l="0" r="-3238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7"/>
          <p:cNvSpPr/>
          <p:nvPr/>
        </p:nvSpPr>
        <p:spPr>
          <a:xfrm rot="2167144">
            <a:off x="14601316" y="-407226"/>
            <a:ext cx="5210053" cy="5481418"/>
          </a:xfrm>
          <a:custGeom>
            <a:rect b="b" l="l" r="r" t="t"/>
            <a:pathLst>
              <a:path extrusionOk="0" h="5481418" w="5210053">
                <a:moveTo>
                  <a:pt x="0" y="0"/>
                </a:moveTo>
                <a:lnTo>
                  <a:pt x="5210053" y="0"/>
                </a:lnTo>
                <a:lnTo>
                  <a:pt x="5210053" y="5481418"/>
                </a:lnTo>
                <a:lnTo>
                  <a:pt x="0" y="54814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-2443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7"/>
          <p:cNvSpPr/>
          <p:nvPr/>
        </p:nvSpPr>
        <p:spPr>
          <a:xfrm>
            <a:off x="9126593" y="1135442"/>
            <a:ext cx="7274149" cy="7001432"/>
          </a:xfrm>
          <a:custGeom>
            <a:rect b="b" l="l" r="r" t="t"/>
            <a:pathLst>
              <a:path extrusionOk="0" h="12259310" w="12736830">
                <a:moveTo>
                  <a:pt x="11925300" y="4271010"/>
                </a:moveTo>
                <a:cubicBezTo>
                  <a:pt x="10819130" y="2120900"/>
                  <a:pt x="8590280" y="544830"/>
                  <a:pt x="6215380" y="297180"/>
                </a:cubicBezTo>
                <a:cubicBezTo>
                  <a:pt x="4277360" y="0"/>
                  <a:pt x="3002280" y="913130"/>
                  <a:pt x="1960880" y="2170430"/>
                </a:cubicBezTo>
                <a:cubicBezTo>
                  <a:pt x="919480" y="3427730"/>
                  <a:pt x="365760" y="5030470"/>
                  <a:pt x="142240" y="6647180"/>
                </a:cubicBezTo>
                <a:cubicBezTo>
                  <a:pt x="24130" y="7500620"/>
                  <a:pt x="0" y="8406130"/>
                  <a:pt x="361950" y="9188450"/>
                </a:cubicBezTo>
                <a:cubicBezTo>
                  <a:pt x="820420" y="10180320"/>
                  <a:pt x="1822450" y="10811510"/>
                  <a:pt x="2842260" y="11203940"/>
                </a:cubicBezTo>
                <a:cubicBezTo>
                  <a:pt x="5585460" y="12259310"/>
                  <a:pt x="8953501" y="11850370"/>
                  <a:pt x="11088370" y="9828530"/>
                </a:cubicBezTo>
                <a:cubicBezTo>
                  <a:pt x="11756390" y="9196070"/>
                  <a:pt x="12303760" y="8403590"/>
                  <a:pt x="12499340" y="7504430"/>
                </a:cubicBezTo>
                <a:cubicBezTo>
                  <a:pt x="12736830" y="6413500"/>
                  <a:pt x="12435840" y="5264150"/>
                  <a:pt x="11925300" y="4271010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-5034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7"/>
          <p:cNvSpPr txBox="1"/>
          <p:nvPr/>
        </p:nvSpPr>
        <p:spPr>
          <a:xfrm>
            <a:off x="1989248" y="3140591"/>
            <a:ext cx="5894980" cy="1065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426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METODOLOGÍA</a:t>
            </a:r>
            <a:endParaRPr/>
          </a:p>
        </p:txBody>
      </p:sp>
      <p:sp>
        <p:nvSpPr>
          <p:cNvPr id="189" name="Google Shape;189;p7"/>
          <p:cNvSpPr txBox="1"/>
          <p:nvPr/>
        </p:nvSpPr>
        <p:spPr>
          <a:xfrm>
            <a:off x="725930" y="4701765"/>
            <a:ext cx="7467323" cy="1626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27">
                <a:solidFill>
                  <a:srgbClr val="394250"/>
                </a:solidFill>
                <a:latin typeface="Arial"/>
                <a:ea typeface="Arial"/>
                <a:cs typeface="Arial"/>
                <a:sym typeface="Arial"/>
              </a:rPr>
              <a:t>SRUM:</a:t>
            </a:r>
            <a:endParaRPr/>
          </a:p>
          <a:p>
            <a:pPr indent="0" lvl="0" marL="0" marR="0" rtl="0" algn="l">
              <a:lnSpc>
                <a:spcPct val="125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27">
                <a:solidFill>
                  <a:srgbClr val="394250"/>
                </a:solidFill>
                <a:latin typeface="Arial"/>
                <a:ea typeface="Arial"/>
                <a:cs typeface="Arial"/>
                <a:sym typeface="Arial"/>
              </a:rPr>
              <a:t>Planificación, ejecución, revisión y retrospectiva del sprint.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2F3F4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"/>
          <p:cNvSpPr/>
          <p:nvPr/>
        </p:nvSpPr>
        <p:spPr>
          <a:xfrm rot="5400000">
            <a:off x="-663143" y="5826527"/>
            <a:ext cx="5285341" cy="4206342"/>
          </a:xfrm>
          <a:custGeom>
            <a:rect b="b" l="l" r="r" t="t"/>
            <a:pathLst>
              <a:path extrusionOk="0" h="4206342" w="5285341">
                <a:moveTo>
                  <a:pt x="0" y="0"/>
                </a:moveTo>
                <a:lnTo>
                  <a:pt x="5285341" y="0"/>
                </a:lnTo>
                <a:lnTo>
                  <a:pt x="5285341" y="4206342"/>
                </a:lnTo>
                <a:lnTo>
                  <a:pt x="0" y="42063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8552" l="0" r="-2074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12417095" y="-264394"/>
            <a:ext cx="6062614" cy="7843467"/>
          </a:xfrm>
          <a:custGeom>
            <a:rect b="b" l="l" r="r" t="t"/>
            <a:pathLst>
              <a:path extrusionOk="0" h="7843467" w="6062614">
                <a:moveTo>
                  <a:pt x="0" y="0"/>
                </a:moveTo>
                <a:lnTo>
                  <a:pt x="6062614" y="0"/>
                </a:lnTo>
                <a:lnTo>
                  <a:pt x="6062614" y="7843467"/>
                </a:lnTo>
                <a:lnTo>
                  <a:pt x="0" y="78434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-59149" t="-422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8"/>
          <p:cNvSpPr/>
          <p:nvPr/>
        </p:nvSpPr>
        <p:spPr>
          <a:xfrm rot="2167144">
            <a:off x="14504497" y="5975894"/>
            <a:ext cx="4974598" cy="4808793"/>
          </a:xfrm>
          <a:custGeom>
            <a:rect b="b" l="l" r="r" t="t"/>
            <a:pathLst>
              <a:path extrusionOk="0" h="4808793" w="4974598">
                <a:moveTo>
                  <a:pt x="0" y="0"/>
                </a:moveTo>
                <a:lnTo>
                  <a:pt x="4974598" y="0"/>
                </a:lnTo>
                <a:lnTo>
                  <a:pt x="4974598" y="4808793"/>
                </a:lnTo>
                <a:lnTo>
                  <a:pt x="0" y="48087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1433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8"/>
          <p:cNvSpPr/>
          <p:nvPr/>
        </p:nvSpPr>
        <p:spPr>
          <a:xfrm>
            <a:off x="-153505" y="3874173"/>
            <a:ext cx="2450423" cy="3587427"/>
          </a:xfrm>
          <a:custGeom>
            <a:rect b="b" l="l" r="r" t="t"/>
            <a:pathLst>
              <a:path extrusionOk="0" h="3587427" w="2450423">
                <a:moveTo>
                  <a:pt x="0" y="0"/>
                </a:moveTo>
                <a:lnTo>
                  <a:pt x="2450423" y="0"/>
                </a:lnTo>
                <a:lnTo>
                  <a:pt x="2450423" y="3587427"/>
                </a:lnTo>
                <a:lnTo>
                  <a:pt x="0" y="35874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7316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8"/>
          <p:cNvSpPr/>
          <p:nvPr/>
        </p:nvSpPr>
        <p:spPr>
          <a:xfrm>
            <a:off x="8229100" y="4971858"/>
            <a:ext cx="9953472" cy="5175806"/>
          </a:xfrm>
          <a:custGeom>
            <a:rect b="b" l="l" r="r" t="t"/>
            <a:pathLst>
              <a:path extrusionOk="0" h="5175806" w="9953472">
                <a:moveTo>
                  <a:pt x="0" y="0"/>
                </a:moveTo>
                <a:lnTo>
                  <a:pt x="9953472" y="0"/>
                </a:lnTo>
                <a:lnTo>
                  <a:pt x="9953472" y="5175805"/>
                </a:lnTo>
                <a:lnTo>
                  <a:pt x="0" y="51758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8"/>
          <p:cNvSpPr/>
          <p:nvPr/>
        </p:nvSpPr>
        <p:spPr>
          <a:xfrm>
            <a:off x="0" y="1395659"/>
            <a:ext cx="9267028" cy="5606552"/>
          </a:xfrm>
          <a:custGeom>
            <a:rect b="b" l="l" r="r" t="t"/>
            <a:pathLst>
              <a:path extrusionOk="0" h="5606552" w="9267028">
                <a:moveTo>
                  <a:pt x="0" y="0"/>
                </a:moveTo>
                <a:lnTo>
                  <a:pt x="9267028" y="0"/>
                </a:lnTo>
                <a:lnTo>
                  <a:pt x="9267028" y="5606552"/>
                </a:lnTo>
                <a:lnTo>
                  <a:pt x="0" y="56065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8"/>
          <p:cNvSpPr txBox="1"/>
          <p:nvPr/>
        </p:nvSpPr>
        <p:spPr>
          <a:xfrm>
            <a:off x="6086091" y="350925"/>
            <a:ext cx="6115817" cy="1202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CARTA GANTT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2F3F4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"/>
          <p:cNvSpPr/>
          <p:nvPr/>
        </p:nvSpPr>
        <p:spPr>
          <a:xfrm rot="-5400000">
            <a:off x="12494533" y="1334983"/>
            <a:ext cx="7127924" cy="4807452"/>
          </a:xfrm>
          <a:custGeom>
            <a:rect b="b" l="l" r="r" t="t"/>
            <a:pathLst>
              <a:path extrusionOk="0" h="4807452" w="7127924">
                <a:moveTo>
                  <a:pt x="0" y="0"/>
                </a:moveTo>
                <a:lnTo>
                  <a:pt x="7127924" y="0"/>
                </a:lnTo>
                <a:lnTo>
                  <a:pt x="7127924" y="4807451"/>
                </a:lnTo>
                <a:lnTo>
                  <a:pt x="0" y="48074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0000"/>
            </a:blip>
            <a:stretch>
              <a:fillRect b="-51347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9"/>
          <p:cNvSpPr/>
          <p:nvPr/>
        </p:nvSpPr>
        <p:spPr>
          <a:xfrm rot="10800000">
            <a:off x="-158360" y="-175708"/>
            <a:ext cx="3856914" cy="5082328"/>
          </a:xfrm>
          <a:custGeom>
            <a:rect b="b" l="l" r="r" t="t"/>
            <a:pathLst>
              <a:path extrusionOk="0" h="5082328" w="3856914">
                <a:moveTo>
                  <a:pt x="0" y="0"/>
                </a:moveTo>
                <a:lnTo>
                  <a:pt x="3856914" y="0"/>
                </a:lnTo>
                <a:lnTo>
                  <a:pt x="3856914" y="5082328"/>
                </a:lnTo>
                <a:lnTo>
                  <a:pt x="0" y="50823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2405" l="0" r="-12195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9"/>
          <p:cNvSpPr/>
          <p:nvPr/>
        </p:nvSpPr>
        <p:spPr>
          <a:xfrm>
            <a:off x="14141378" y="5018554"/>
            <a:ext cx="4320843" cy="5432475"/>
          </a:xfrm>
          <a:custGeom>
            <a:rect b="b" l="l" r="r" t="t"/>
            <a:pathLst>
              <a:path extrusionOk="0" h="5432475" w="4320843">
                <a:moveTo>
                  <a:pt x="0" y="0"/>
                </a:moveTo>
                <a:lnTo>
                  <a:pt x="4320843" y="0"/>
                </a:lnTo>
                <a:lnTo>
                  <a:pt x="4320843" y="5432475"/>
                </a:lnTo>
                <a:lnTo>
                  <a:pt x="0" y="54324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3228" l="0" r="-9812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9"/>
          <p:cNvSpPr/>
          <p:nvPr/>
        </p:nvSpPr>
        <p:spPr>
          <a:xfrm>
            <a:off x="-126639" y="8009563"/>
            <a:ext cx="6044024" cy="2473188"/>
          </a:xfrm>
          <a:custGeom>
            <a:rect b="b" l="l" r="r" t="t"/>
            <a:pathLst>
              <a:path extrusionOk="0" h="2473188" w="6044024">
                <a:moveTo>
                  <a:pt x="0" y="0"/>
                </a:moveTo>
                <a:lnTo>
                  <a:pt x="6044024" y="0"/>
                </a:lnTo>
                <a:lnTo>
                  <a:pt x="6044024" y="2473188"/>
                </a:lnTo>
                <a:lnTo>
                  <a:pt x="0" y="24731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28628" l="-1042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9"/>
          <p:cNvSpPr/>
          <p:nvPr/>
        </p:nvSpPr>
        <p:spPr>
          <a:xfrm>
            <a:off x="3586653" y="1566725"/>
            <a:ext cx="11114695" cy="8433275"/>
          </a:xfrm>
          <a:custGeom>
            <a:rect b="b" l="l" r="r" t="t"/>
            <a:pathLst>
              <a:path extrusionOk="0" h="8433275" w="11114695">
                <a:moveTo>
                  <a:pt x="0" y="0"/>
                </a:moveTo>
                <a:lnTo>
                  <a:pt x="11114694" y="0"/>
                </a:lnTo>
                <a:lnTo>
                  <a:pt x="11114694" y="8433275"/>
                </a:lnTo>
                <a:lnTo>
                  <a:pt x="0" y="84332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9"/>
          <p:cNvSpPr txBox="1"/>
          <p:nvPr/>
        </p:nvSpPr>
        <p:spPr>
          <a:xfrm>
            <a:off x="3586653" y="351732"/>
            <a:ext cx="11114695" cy="10965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9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ARQUITECTURA DE SOFTWARE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